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4" r:id="rId2"/>
    <p:sldId id="295" r:id="rId3"/>
    <p:sldId id="262" r:id="rId4"/>
    <p:sldId id="288" r:id="rId5"/>
    <p:sldId id="270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73" r:id="rId14"/>
    <p:sldId id="282" r:id="rId15"/>
    <p:sldId id="283" r:id="rId16"/>
    <p:sldId id="264" r:id="rId17"/>
    <p:sldId id="277" r:id="rId18"/>
    <p:sldId id="278" r:id="rId19"/>
    <p:sldId id="279" r:id="rId20"/>
    <p:sldId id="280" r:id="rId21"/>
    <p:sldId id="281" r:id="rId22"/>
    <p:sldId id="266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D2B53-75DF-4130-9082-9FF59A4B0BC2}" type="datetimeFigureOut">
              <a:rPr lang="en-US" smtClean="0"/>
              <a:t>11/18/2016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D6E90-5B0D-428E-AFFC-BCD85D65D5A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5211C1-5B27-4479-A8E5-987147C5A57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452F-62B6-4D48-AFE9-551220FA8046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D19-453A-4734-BC96-D25F53111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3352800"/>
            <a:ext cx="8763000" cy="2971800"/>
          </a:xfrm>
          <a:solidFill>
            <a:schemeClr val="bg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15364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Ex-7.6 ( 3)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762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Ex-7.6 ( 6)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Ex-7.6 ( 2)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A=tan P </a:t>
            </a:r>
            <a:r>
              <a:rPr lang="en-US" sz="2800" dirty="0" err="1" smtClean="0"/>
              <a:t>cotQ</a:t>
            </a:r>
            <a:r>
              <a:rPr lang="en-US" sz="2800" dirty="0" smtClean="0"/>
              <a:t> </a:t>
            </a:r>
            <a:r>
              <a:rPr lang="en-US" sz="2800" dirty="0" err="1" smtClean="0"/>
              <a:t>cotR</a:t>
            </a:r>
            <a:r>
              <a:rPr lang="en-US" sz="2800" dirty="0" smtClean="0"/>
              <a:t> , X=sin2Bsec4B    </a:t>
            </a:r>
            <a:r>
              <a:rPr lang="en-US" sz="2800" dirty="0" err="1" smtClean="0"/>
              <a:t>Ges</a:t>
            </a:r>
            <a:r>
              <a:rPr lang="en-US" sz="2800" dirty="0" smtClean="0"/>
              <a:t>  cos8B cos14B</a:t>
            </a:r>
            <a:endParaRPr lang="en-GB" sz="2800" dirty="0" smtClean="0"/>
          </a:p>
          <a:p>
            <a:r>
              <a:rPr lang="en-US" sz="2800" dirty="0" smtClean="0">
                <a:latin typeface="SutonnyMJ" pitchFamily="2" charset="0"/>
              </a:rPr>
              <a:t>K) </a:t>
            </a:r>
            <a:r>
              <a:rPr lang="az-Cyrl-AZ" sz="2800" dirty="0" smtClean="0">
                <a:latin typeface="Times New Roman"/>
                <a:cs typeface="Times New Roman"/>
              </a:rPr>
              <a:t>ө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smtClean="0"/>
              <a:t>=18 </a:t>
            </a:r>
            <a:r>
              <a:rPr lang="en-US" sz="2800" dirty="0" err="1" smtClean="0">
                <a:latin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</a:rPr>
              <a:t>LvI</a:t>
            </a:r>
            <a:r>
              <a:rPr lang="en-US" sz="2800" dirty="0" smtClean="0">
                <a:latin typeface="SutonnyMJ" pitchFamily="2" charset="0"/>
              </a:rPr>
              <a:t> †h ,</a:t>
            </a:r>
            <a:r>
              <a:rPr lang="en-US" sz="2800" dirty="0" smtClean="0"/>
              <a:t>cosec </a:t>
            </a:r>
            <a:r>
              <a:rPr lang="az-Cyrl-AZ" sz="2800" dirty="0" smtClean="0">
                <a:latin typeface="Times New Roman"/>
                <a:cs typeface="Times New Roman"/>
              </a:rPr>
              <a:t>ө</a:t>
            </a:r>
            <a:r>
              <a:rPr lang="en-US" sz="2800" dirty="0" smtClean="0"/>
              <a:t>  = </a:t>
            </a:r>
            <a:endParaRPr lang="en-GB" sz="2800" dirty="0" smtClean="0"/>
          </a:p>
          <a:p>
            <a:r>
              <a:rPr lang="en-US" sz="2800" dirty="0" smtClean="0">
                <a:latin typeface="SutonnyMJ" pitchFamily="2" charset="0"/>
              </a:rPr>
              <a:t>L) </a:t>
            </a:r>
            <a:r>
              <a:rPr lang="en-US" sz="2800" dirty="0" smtClean="0"/>
              <a:t>P=20, Q=50, R=10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</a:rPr>
              <a:t>LvI</a:t>
            </a:r>
            <a:r>
              <a:rPr lang="en-US" sz="2800" dirty="0" smtClean="0">
                <a:latin typeface="SutonnyMJ" pitchFamily="2" charset="0"/>
              </a:rPr>
              <a:t> †h, </a:t>
            </a:r>
            <a:r>
              <a:rPr lang="en-US" sz="2800" dirty="0" smtClean="0"/>
              <a:t>A=</a:t>
            </a:r>
            <a:endParaRPr lang="en-GB" sz="2800" dirty="0" smtClean="0"/>
          </a:p>
          <a:p>
            <a:r>
              <a:rPr lang="en-US" sz="2800" dirty="0" smtClean="0">
                <a:latin typeface="SutonnyMJ" pitchFamily="2" charset="0"/>
              </a:rPr>
              <a:t>M) †`</a:t>
            </a:r>
            <a:r>
              <a:rPr lang="en-US" sz="2800" dirty="0" err="1" smtClean="0">
                <a:latin typeface="SutonnyMJ" pitchFamily="2" charset="0"/>
              </a:rPr>
              <a:t>LvI</a:t>
            </a:r>
            <a:r>
              <a:rPr lang="en-US" sz="2800" dirty="0" smtClean="0">
                <a:latin typeface="SutonnyMJ" pitchFamily="2" charset="0"/>
              </a:rPr>
              <a:t> †h, </a:t>
            </a:r>
            <a:endParaRPr lang="en-GB" sz="2800" dirty="0">
              <a:latin typeface="SutonnyMJ" pitchFamily="2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(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H.W)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609600" y="1600200"/>
          <a:ext cx="7793038" cy="3429000"/>
        </p:xfrm>
        <a:graphic>
          <a:graphicData uri="http://schemas.openxmlformats.org/presentationml/2006/ole">
            <p:oleObj spid="_x0000_s49154" name="Equation" r:id="rId3" imgW="23238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17.     sin ( A +B ) + sin ( A – B ) =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18.     sin ( A +B ) – sin ( A – B ) =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19.   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+B ) +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A-B)=   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 20 .  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– B ) – </a:t>
            </a:r>
            <a:r>
              <a:rPr lang="en-US" sz="4000" dirty="0" err="1" smtClean="0"/>
              <a:t>cos</a:t>
            </a:r>
            <a:r>
              <a:rPr lang="en-US" sz="4000" dirty="0" smtClean="0"/>
              <a:t> ( A + B ) = ?</a:t>
            </a:r>
          </a:p>
          <a:p>
            <a:pPr>
              <a:buNone/>
            </a:pPr>
            <a:r>
              <a:rPr lang="en-US" sz="4000" dirty="0" smtClean="0"/>
              <a:t> 21.   </a:t>
            </a:r>
            <a:r>
              <a:rPr lang="en-US" sz="4000" dirty="0" err="1" smtClean="0"/>
              <a:t>sinC</a:t>
            </a:r>
            <a:r>
              <a:rPr lang="en-US" sz="4000" dirty="0" smtClean="0"/>
              <a:t> + </a:t>
            </a:r>
            <a:r>
              <a:rPr lang="en-US" sz="4000" dirty="0" err="1" smtClean="0"/>
              <a:t>sinD</a:t>
            </a:r>
            <a:r>
              <a:rPr lang="en-US" sz="4000" dirty="0" smtClean="0"/>
              <a:t>  =  ?</a:t>
            </a:r>
            <a:endParaRPr lang="en-GB" sz="4000" dirty="0" smtClean="0"/>
          </a:p>
          <a:p>
            <a:pPr>
              <a:buNone/>
            </a:pPr>
            <a:r>
              <a:rPr lang="en-US" sz="4000" dirty="0" smtClean="0"/>
              <a:t> 22.   </a:t>
            </a:r>
            <a:r>
              <a:rPr lang="en-US" sz="4000" dirty="0" err="1" smtClean="0"/>
              <a:t>sinC</a:t>
            </a:r>
            <a:r>
              <a:rPr lang="en-US" sz="4000" dirty="0" smtClean="0"/>
              <a:t>  -  </a:t>
            </a:r>
            <a:r>
              <a:rPr lang="en-US" sz="4000" dirty="0" err="1" smtClean="0"/>
              <a:t>sinD</a:t>
            </a:r>
            <a:r>
              <a:rPr lang="en-US" sz="4000" dirty="0" smtClean="0"/>
              <a:t>  =  ?</a:t>
            </a:r>
          </a:p>
          <a:p>
            <a:pPr>
              <a:buNone/>
            </a:pPr>
            <a:r>
              <a:rPr lang="en-US" sz="4000" dirty="0" smtClean="0"/>
              <a:t> 23.   </a:t>
            </a:r>
            <a:r>
              <a:rPr lang="en-US" sz="4000" dirty="0" err="1" smtClean="0"/>
              <a:t>cosC</a:t>
            </a:r>
            <a:r>
              <a:rPr lang="en-US" sz="4000" dirty="0" smtClean="0"/>
              <a:t> +  </a:t>
            </a:r>
            <a:r>
              <a:rPr lang="en-US" sz="4000" dirty="0" err="1" smtClean="0"/>
              <a:t>cosD</a:t>
            </a:r>
            <a:r>
              <a:rPr lang="en-US" sz="4000" dirty="0" smtClean="0"/>
              <a:t>  =  ?</a:t>
            </a:r>
          </a:p>
          <a:p>
            <a:pPr>
              <a:buNone/>
            </a:pPr>
            <a:r>
              <a:rPr lang="en-US" sz="4000" dirty="0" smtClean="0"/>
              <a:t>25.   </a:t>
            </a:r>
            <a:r>
              <a:rPr lang="en-US" sz="4000" dirty="0" err="1" smtClean="0"/>
              <a:t>cosC</a:t>
            </a:r>
            <a:r>
              <a:rPr lang="en-US" sz="4000" dirty="0" smtClean="0"/>
              <a:t>  -   </a:t>
            </a:r>
            <a:r>
              <a:rPr lang="en-US" sz="4000" dirty="0" err="1" smtClean="0"/>
              <a:t>cosD</a:t>
            </a:r>
            <a:r>
              <a:rPr lang="en-US" sz="4000" dirty="0" smtClean="0"/>
              <a:t>  =  ?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905001" y="1371600"/>
          <a:ext cx="6096000" cy="3886200"/>
        </p:xfrm>
        <a:graphic>
          <a:graphicData uri="http://schemas.openxmlformats.org/presentationml/2006/ole">
            <p:oleObj spid="_x0000_s23554" name="Equation" r:id="rId3" imgW="3555720" imgH="2565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60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PRESENTATION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                       ON     </a:t>
            </a:r>
            <a:br>
              <a:rPr lang="en-US" sz="4000" dirty="0" smtClean="0"/>
            </a:br>
            <a:r>
              <a:rPr lang="en-US" sz="4000" dirty="0" smtClean="0"/>
              <a:t>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TRIGONOMETRY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Prepared by,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Sohel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Lecturer , Mathematics</a:t>
            </a:r>
            <a:endParaRPr lang="en-US" sz="4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mshy³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Abykxjbx-7.2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(24,25)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89038"/>
          </a:xfrm>
          <a:solidFill>
            <a:srgbClr val="00B050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</a:rPr>
              <a:t>             cvV- wÎ‡KvYwgwZ</a:t>
            </a:r>
          </a:p>
        </p:txBody>
      </p:sp>
      <p:pic>
        <p:nvPicPr>
          <p:cNvPr id="6149" name="Picture 4" descr="E:\Personal  Data\Academic\snapping\math\matrix\1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7025" y="1676400"/>
            <a:ext cx="6835775" cy="3330575"/>
          </a:xfrm>
          <a:noFill/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7346" name="Equation" r:id="rId5" imgW="114120" imgH="215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7347" name="Equation" r:id="rId6" imgW="114120" imgH="215640" progId="Equation.3">
              <p:embed/>
            </p:oleObj>
          </a:graphicData>
        </a:graphic>
      </p:graphicFrame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7162800" y="4191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SutonnyMJ" pitchFamily="2" charset="0"/>
              </a:rPr>
              <a:t>wbY©q  Ki |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lang="en-US" sz="2700" b="1" u="sng" dirty="0">
                <a:latin typeface="Times New Roman" pitchFamily="18" charset="0"/>
                <a:cs typeface="Times New Roman" pitchFamily="18" charset="0"/>
              </a:rPr>
              <a:t>HOME WORK 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2" pitchFamily="18" charset="2"/>
              <a:buNone/>
              <a:defRPr/>
            </a:pP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G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ch©v‡q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mevB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Wv‡qwi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nv‡Z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wb‡e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Ges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wb‡Pi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>
                <a:latin typeface="Times New Roman" pitchFamily="18" charset="0"/>
                <a:cs typeface="Times New Roman" pitchFamily="18" charset="0"/>
              </a:rPr>
              <a:t>HOME WORK 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My‡jv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wj‡L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2700" b="1" u="sng" dirty="0" err="1">
                <a:latin typeface="SutonnyMJ" pitchFamily="2" charset="0"/>
                <a:ea typeface="SutonnyMJ" pitchFamily="2" charset="0"/>
                <a:cs typeface="SutonnyMJ" pitchFamily="2" charset="0"/>
              </a:rPr>
              <a:t>bvI</a:t>
            </a:r>
            <a:r>
              <a:rPr lang="en-US" sz="2700" b="1" u="sng" dirty="0">
                <a:latin typeface="SutonnyMJ" pitchFamily="2" charset="0"/>
                <a:ea typeface="SutonnyMJ" pitchFamily="2" charset="0"/>
                <a:cs typeface="SutonnyMJ" pitchFamily="2" charset="0"/>
              </a:rPr>
              <a:t>|</a:t>
            </a:r>
            <a:endParaRPr lang="en-US" sz="2700" b="1" u="sng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sz="2700" b="1" u="sng" dirty="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700" b="1" dirty="0">
                <a:latin typeface="SutonnyMJ" pitchFamily="2" charset="0"/>
                <a:ea typeface="SutonnyMJ" pitchFamily="2" charset="0"/>
                <a:cs typeface="SutonnyMJ" pitchFamily="2" charset="0"/>
              </a:rPr>
              <a:t>   # 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Follow C.W  copy</a:t>
            </a:r>
            <a:r>
              <a:rPr lang="en-US" sz="2700" b="1" dirty="0">
                <a:latin typeface="SutonnyMJ" pitchFamily="2" charset="0"/>
                <a:ea typeface="SutonnyMJ" pitchFamily="2" charset="0"/>
                <a:cs typeface="SutonnyMJ" pitchFamily="2" charset="0"/>
              </a:rPr>
              <a:t>?</a:t>
            </a:r>
            <a:r>
              <a:rPr lang="en-US" sz="2800" b="1" dirty="0"/>
              <a:t> </a:t>
            </a:r>
            <a:endParaRPr lang="en-US" sz="2800" b="1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/>
              <a:t> </a:t>
            </a:r>
            <a:r>
              <a:rPr lang="en-US" sz="2800" b="1" dirty="0"/>
              <a:t> </a:t>
            </a:r>
            <a:r>
              <a:rPr lang="en-US" sz="2800" b="1" dirty="0">
                <a:latin typeface="SutonnyMJ" pitchFamily="2" charset="0"/>
                <a:ea typeface="SutonnyMJ" pitchFamily="2" charset="0"/>
                <a:cs typeface="SutonnyMJ" pitchFamily="2" charset="0"/>
              </a:rPr>
              <a:t>#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Abykxjbx-7.2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(3,16,17,20,30)</a:t>
            </a:r>
            <a:endParaRPr lang="en-US" sz="2800" b="1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/>
              <a:t> </a:t>
            </a:r>
            <a:r>
              <a:rPr lang="en-US" sz="2800" b="1" dirty="0"/>
              <a:t>  </a:t>
            </a:r>
            <a:endParaRPr lang="en-US" sz="2800" b="1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800" b="1" dirty="0">
              <a:latin typeface="SutonnyMJ" pitchFamily="2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sz="2700" b="1" dirty="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lang="en-US" sz="27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700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76800" y="4572000"/>
            <a:ext cx="3429000" cy="16319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78D6EA"/>
                </a:solidFill>
                <a:latin typeface="SutonnyMJ" pitchFamily="2" charset="0"/>
              </a:rPr>
              <a:t>‡mv‡nj wgqv  </a:t>
            </a:r>
            <a: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  <a:t> </a:t>
            </a:r>
            <a:br>
              <a:rPr lang="bn-BD" sz="2800">
                <a:solidFill>
                  <a:srgbClr val="78D6EA"/>
                </a:solidFill>
                <a:latin typeface="NikoshBAN"/>
                <a:ea typeface="NikoshBAN"/>
                <a:cs typeface="NikoshBAN"/>
              </a:rPr>
            </a:br>
            <a:r>
              <a:rPr lang="en-US" sz="2400">
                <a:solidFill>
                  <a:srgbClr val="7030A0"/>
                </a:solidFill>
                <a:latin typeface="SutonnyMJ" pitchFamily="2" charset="0"/>
                <a:ea typeface="NikoshBAN"/>
                <a:cs typeface="NikoshBAN"/>
              </a:rPr>
              <a:t>cÖfvlK, MwYZ</a:t>
            </a:r>
          </a:p>
          <a:p>
            <a:pPr algn="r"/>
            <a:r>
              <a:rPr lang="en-US" sz="2400">
                <a:solidFill>
                  <a:srgbClr val="7030A0"/>
                </a:solidFill>
                <a:latin typeface="SutonnyMJ" pitchFamily="2" charset="0"/>
              </a:rPr>
              <a:t>K¨v›Ub‡g›U cvewjK ¯‹zj I K‡jR ‡gv‡gbkvnx</a:t>
            </a:r>
            <a:endParaRPr lang="en-US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"/>
            <a:ext cx="7772400" cy="1219200"/>
          </a:xfrm>
          <a:solidFill>
            <a:schemeClr val="bg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graphicFrame>
        <p:nvGraphicFramePr>
          <p:cNvPr id="25601" name="Content Placeholder 4"/>
          <p:cNvGraphicFramePr>
            <a:graphicFrameLocks noChangeAspect="1"/>
          </p:cNvGraphicFramePr>
          <p:nvPr/>
        </p:nvGraphicFramePr>
        <p:xfrm>
          <a:off x="0" y="1371600"/>
          <a:ext cx="9144000" cy="4038600"/>
        </p:xfrm>
        <a:graphic>
          <a:graphicData uri="http://schemas.openxmlformats.org/presentationml/2006/ole">
            <p:oleObj spid="_x0000_s25601" name="Equation" r:id="rId3" imgW="2323800" imgH="939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  <a:solidFill>
            <a:schemeClr val="bg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wÎ‡KvYwgwZi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5400" dirty="0" smtClean="0"/>
              <a:t>    Sin(A+B) + Sin(A-B ) =  ?</a:t>
            </a:r>
          </a:p>
          <a:p>
            <a:pPr>
              <a:buFont typeface="Arial" charset="0"/>
              <a:buChar char="•"/>
            </a:pPr>
            <a:r>
              <a:rPr lang="en-GB" sz="5400" dirty="0" smtClean="0"/>
              <a:t>    </a:t>
            </a:r>
            <a:r>
              <a:rPr lang="en-GB" sz="5400" dirty="0" err="1" smtClean="0"/>
              <a:t>SinC</a:t>
            </a:r>
            <a:r>
              <a:rPr lang="en-GB" sz="5400" dirty="0" smtClean="0"/>
              <a:t> + </a:t>
            </a:r>
            <a:r>
              <a:rPr lang="en-GB" sz="5400" dirty="0" err="1" smtClean="0"/>
              <a:t>SinD</a:t>
            </a:r>
            <a:r>
              <a:rPr lang="en-GB" sz="5400" dirty="0" smtClean="0"/>
              <a:t>  = ? </a:t>
            </a:r>
          </a:p>
          <a:p>
            <a:pPr>
              <a:buFont typeface="Arial" charset="0"/>
              <a:buChar char="•"/>
            </a:pPr>
            <a:r>
              <a:rPr lang="en-GB" sz="5400" dirty="0" smtClean="0"/>
              <a:t>   </a:t>
            </a:r>
            <a:r>
              <a:rPr lang="en-GB" sz="5400" dirty="0" err="1" smtClean="0"/>
              <a:t>SinC</a:t>
            </a:r>
            <a:r>
              <a:rPr lang="en-GB" sz="5400" dirty="0" smtClean="0"/>
              <a:t>  -   </a:t>
            </a:r>
            <a:r>
              <a:rPr lang="en-GB" sz="5400" dirty="0" err="1" smtClean="0"/>
              <a:t>SinD</a:t>
            </a:r>
            <a:r>
              <a:rPr lang="en-GB" sz="5400" dirty="0" smtClean="0"/>
              <a:t>  = ?</a:t>
            </a:r>
          </a:p>
          <a:p>
            <a:pPr>
              <a:buFont typeface="Arial" charset="0"/>
              <a:buChar char="•"/>
            </a:pPr>
            <a:r>
              <a:rPr lang="en-GB" sz="5400" dirty="0" smtClean="0"/>
              <a:t>   </a:t>
            </a:r>
            <a:r>
              <a:rPr lang="en-GB" sz="5400" dirty="0" err="1" smtClean="0"/>
              <a:t>cos</a:t>
            </a:r>
            <a:r>
              <a:rPr lang="en-GB" sz="5400" dirty="0" smtClean="0"/>
              <a:t> C  -   </a:t>
            </a:r>
            <a:r>
              <a:rPr lang="en-GB" sz="5400" dirty="0" err="1" smtClean="0"/>
              <a:t>cosD</a:t>
            </a:r>
            <a:r>
              <a:rPr lang="en-GB" sz="5400" dirty="0" smtClean="0"/>
              <a:t>  = ?</a:t>
            </a:r>
          </a:p>
          <a:p>
            <a:pPr>
              <a:buFont typeface="Arial" charset="0"/>
              <a:buChar char="•"/>
            </a:pP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wÎ‡KvYwgwZi m~Î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85820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wÎ‡KvYwgwZi m~Î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Ex-7.5(4)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077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Ex-7.5(Art-7.2.7)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685800"/>
            <a:ext cx="89249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"/>
            <a:ext cx="7772400" cy="6858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wÎ‡KvYwgwZ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Ex-7.6 ( 5(ii))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1534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311</Words>
  <Application>Microsoft Office PowerPoint</Application>
  <PresentationFormat>On-screen Show (4:3)</PresentationFormat>
  <Paragraphs>58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Slide 1</vt:lpstr>
      <vt:lpstr>                         PRESENTATION                           ON                    TRIGONOMETRY         Prepared by,                Sohel Miah                  Lecturer , Mathematics</vt:lpstr>
      <vt:lpstr>wÎ‡KvYwgwZi m~Î hvPvB </vt:lpstr>
      <vt:lpstr>wÎ‡KvYwgwZi m~Î hvPvB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wÎ‡KvYwgwZi m~Î hvPvB </vt:lpstr>
      <vt:lpstr>wÎ‡KvYwgwZi m~Î hvPvB </vt:lpstr>
      <vt:lpstr>mshy³ †Kv‡Yi wÎ‡KvYwgwZK AbycvZ</vt:lpstr>
      <vt:lpstr>mshy³ †Kv‡Yi wÎ‡KvYwgwZK AbycvZ</vt:lpstr>
      <vt:lpstr>mshy³ †Kv‡Yi wÎ‡KvYwgwZK AbycvZ</vt:lpstr>
      <vt:lpstr>mshy³ †Kv‡Yi wÎ‡KvYwgwZK AbycvZ</vt:lpstr>
      <vt:lpstr>mshy³ †Kv‡Yi wÎ‡KvYwgwZK AbycvZ</vt:lpstr>
      <vt:lpstr>mshy³ †Kv‡Yi wÎ‡KvYwgwZK AbycvZ</vt:lpstr>
      <vt:lpstr>cvV g~j¨vqb</vt:lpstr>
      <vt:lpstr>             cvV- wÎ‡KvYwgwZ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wÎ‡KvYwgwZi m~Î</dc:title>
  <dc:creator>LAB</dc:creator>
  <cp:lastModifiedBy>Lotus Computer</cp:lastModifiedBy>
  <cp:revision>90</cp:revision>
  <dcterms:created xsi:type="dcterms:W3CDTF">2015-08-21T02:59:40Z</dcterms:created>
  <dcterms:modified xsi:type="dcterms:W3CDTF">2016-11-18T12:25:42Z</dcterms:modified>
</cp:coreProperties>
</file>